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7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580203-3EB9-4357-A8C3-90307AE75F40}" v="26" dt="2023-11-23T09:09:10.4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8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7A1B1-9431-B44E-1AD8-A52A352EF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486517B-7FD9-99FC-6F04-02DA74E9C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8E6E38-DACA-93B4-FFD4-6AF69F3A5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74824B-DB34-6B83-C1C6-7F76A3931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F1BFDF-9333-3E6F-1D39-9A46D5ED3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98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47B775-F56B-892F-6422-1170061F7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7820DCB-4F04-8BDF-C9B6-4CDE1D1EC4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0F8C4D-8726-C1E0-0F14-7CE22D726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9DA9FD-6B44-17BE-7ADB-6131C8297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CCDB96-B21E-EA8B-983F-4B051D78F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406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AFC17CF-F624-2D3B-1B33-B67B31EA96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3526665-0F44-F9A4-A89C-AF2AAB31AE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386FC4-3883-8DC4-EC6C-9D0EC8E97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EFB656-1814-CE55-4BBF-0180DBBBE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C5F65A-0CDA-345B-0D22-BA4189722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398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87748C-B536-83A9-446C-143D0A984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7C9AF6-73EE-09CF-AF3A-E3D43FA4C4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93EB90-1158-47C7-8C6D-872374A79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1F1916-91BC-87DF-88C7-70F351319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33CB21-E95A-7900-4327-8815BBA89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19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41BB45-ED0C-2104-4877-0D4B29E47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BD149E-8B61-9492-2CBB-00AC94659F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A8BE8D-C467-C827-41A7-F924C27B2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F1C2DD-764A-7A2B-8F6C-0D007271A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93B537-F47C-E796-2A95-A16B8849E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664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3D3737-9DCB-52DE-08D2-1575D2D48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65BB25-DDBF-181D-635D-EDCAF54ED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1B8A15A-F258-9EB8-2DB5-C4C1BAAE1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72FFF4B-2441-F40B-92BA-840DEB568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64D882-ABB6-A2D1-9C94-89BD0FA1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D0FC6F-84B7-CC5A-A449-ADA53B35D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655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7BF93A-486E-3658-65E5-D13F6FC9A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D34953-4162-7089-FFCE-ADA17ED6F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28ACE3-45E6-A179-2C6A-878EC8420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C779A2D-11E5-8962-0AB6-BFCFF42A29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B95D7C3-936F-4A7F-9950-73B64C21AA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69AF66B-99F0-A106-2842-83317BDDD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3F84CE5-D984-C38E-31F2-4FDBDC5C9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2B32238-E66B-6C19-C424-B796AD1AB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0941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91A202-1F62-57A5-19BE-16E95B54D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DCE9458-B921-C423-1235-CA1A8EE56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886F601-B58C-7649-E714-FE3A7BC69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B68E96-A67D-71C2-B7F0-C9BD770D6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40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556AB2B-DA7D-BBE7-CBCC-8EF1D894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CD11E9E-22E9-F687-D1CD-8EC550EC8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7ABF92-1927-CD1F-3284-F5E3014E6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00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7715D-FF72-54F9-014D-7E9147499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634894-421F-C710-68A3-837674428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D3FCDE8-A4F8-8E1A-F630-52470D537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BE51E4-79FB-EA0C-9F42-A28B50F1C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B79AE1-6F43-9ADC-17A3-EAA6E3634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AEEF143-93A2-0950-897A-3CC04A967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5271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0009DE-A945-DD87-6253-9A511CAA5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F07ED66-059B-2327-1E08-A6EC261EC2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7586ADF-EF27-B531-02AE-A3340B2814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8C7038-37C0-C388-3B08-9EE8BBFA7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73EED2-50F4-C8FE-FA19-A149D497A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E205478-22DA-4749-5904-BD74379C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621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B49A0D2-DB05-739F-C909-9D89E71C3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A8459F-3CEF-5A00-54FB-0DD9A8741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036FE3-9C60-67FC-C6A8-5A5FC7ADD7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CED6C-CE8A-4FEB-A293-BC9468E4E24E}" type="datetimeFigureOut">
              <a:rPr lang="en-GB" smtClean="0"/>
              <a:t>06/12/2023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5AE66B-5C66-BE43-86BE-F36A0957DC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6124E8-515D-63E2-F0A6-24D524C7D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B43B6-FD98-4B4A-B3D3-100A214412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427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E35164-F0EF-4484-953C-A1A39A6F8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404" y="1502523"/>
            <a:ext cx="968433" cy="4077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CTRL</a:t>
            </a:r>
          </a:p>
        </p:txBody>
      </p:sp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12C2E80F-8E78-F75B-FD96-EECC0D4B8FB8}"/>
              </a:ext>
            </a:extLst>
          </p:cNvPr>
          <p:cNvSpPr txBox="1">
            <a:spLocks/>
          </p:cNvSpPr>
          <p:nvPr/>
        </p:nvSpPr>
        <p:spPr>
          <a:xfrm>
            <a:off x="660863" y="3259981"/>
            <a:ext cx="968433" cy="4077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AAV</a:t>
            </a:r>
          </a:p>
        </p:txBody>
      </p: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6DD70241-5A35-3CA8-A39F-EA000013FACD}"/>
              </a:ext>
            </a:extLst>
          </p:cNvPr>
          <p:cNvSpPr txBox="1">
            <a:spLocks/>
          </p:cNvSpPr>
          <p:nvPr/>
        </p:nvSpPr>
        <p:spPr>
          <a:xfrm>
            <a:off x="660862" y="4896472"/>
            <a:ext cx="968433" cy="4077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MK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6E626B8-47E4-B019-633C-D20EF0ED342D}"/>
              </a:ext>
            </a:extLst>
          </p:cNvPr>
          <p:cNvSpPr txBox="1"/>
          <p:nvPr/>
        </p:nvSpPr>
        <p:spPr>
          <a:xfrm>
            <a:off x="309569" y="152793"/>
            <a:ext cx="16710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Figure 8G</a:t>
            </a:r>
            <a:endParaRPr lang="en-GB" sz="2800" dirty="0"/>
          </a:p>
        </p:txBody>
      </p:sp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id="{57B41E00-0EF7-DF39-EB7A-300128682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87" y="1038255"/>
            <a:ext cx="2419200" cy="1538259"/>
          </a:xfrm>
          <a:prstGeom prst="rect">
            <a:avLst/>
          </a:prstGeom>
        </p:spPr>
      </p:pic>
      <p:pic>
        <p:nvPicPr>
          <p:cNvPr id="21" name="图片 20" descr="一棵大树&#10;&#10;中度可信度描述已自动生成">
            <a:extLst>
              <a:ext uri="{FF2B5EF4-FFF2-40B4-BE49-F238E27FC236}">
                <a16:creationId xmlns:a16="http://schemas.microsoft.com/office/drawing/2014/main" id="{F0B298C5-F35E-DDE4-BF92-93F38B73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87" y="2900005"/>
            <a:ext cx="2419200" cy="1526809"/>
          </a:xfrm>
          <a:prstGeom prst="rect">
            <a:avLst/>
          </a:prstGeom>
        </p:spPr>
      </p:pic>
      <p:pic>
        <p:nvPicPr>
          <p:cNvPr id="31" name="图片 30" descr="背景图案&#10;&#10;描述已自动生成">
            <a:extLst>
              <a:ext uri="{FF2B5EF4-FFF2-40B4-BE49-F238E27FC236}">
                <a16:creationId xmlns:a16="http://schemas.microsoft.com/office/drawing/2014/main" id="{5C5E1879-B104-54CF-F278-D9F3DABCCF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87" y="5034523"/>
            <a:ext cx="2419200" cy="1518210"/>
          </a:xfrm>
          <a:prstGeom prst="rect">
            <a:avLst/>
          </a:prstGeom>
        </p:spPr>
      </p:pic>
      <p:pic>
        <p:nvPicPr>
          <p:cNvPr id="2" name="图片 1" descr="背景图案&#10;&#10;中度可信度描述已自动生成">
            <a:extLst>
              <a:ext uri="{FF2B5EF4-FFF2-40B4-BE49-F238E27FC236}">
                <a16:creationId xmlns:a16="http://schemas.microsoft.com/office/drawing/2014/main" id="{3311818B-35EA-E29E-EB35-0ED38D43F5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811" y="1022566"/>
            <a:ext cx="2394203" cy="1502523"/>
          </a:xfrm>
          <a:prstGeom prst="rect">
            <a:avLst/>
          </a:prstGeom>
        </p:spPr>
      </p:pic>
      <p:pic>
        <p:nvPicPr>
          <p:cNvPr id="4" name="图片 3" descr="雪地里的鱼&#10;&#10;中度可信度描述已自动生成">
            <a:extLst>
              <a:ext uri="{FF2B5EF4-FFF2-40B4-BE49-F238E27FC236}">
                <a16:creationId xmlns:a16="http://schemas.microsoft.com/office/drawing/2014/main" id="{378FB97F-355F-717C-00B6-64D3371668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811" y="2900005"/>
            <a:ext cx="2420386" cy="1518955"/>
          </a:xfrm>
          <a:prstGeom prst="rect">
            <a:avLst/>
          </a:prstGeom>
        </p:spPr>
      </p:pic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6923F0C8-CEDD-D362-A557-48C25DC2E6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228" y="5034523"/>
            <a:ext cx="2420386" cy="1518955"/>
          </a:xfrm>
          <a:prstGeom prst="rect">
            <a:avLst/>
          </a:prstGeom>
        </p:spPr>
      </p:pic>
      <p:pic>
        <p:nvPicPr>
          <p:cNvPr id="7" name="图片 6" descr="背景图案&#10;&#10;低可信度描述已自动生成">
            <a:extLst>
              <a:ext uri="{FF2B5EF4-FFF2-40B4-BE49-F238E27FC236}">
                <a16:creationId xmlns:a16="http://schemas.microsoft.com/office/drawing/2014/main" id="{6E4AE6D0-21CE-B7D9-5DFD-27AE9F0655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63" y="1022566"/>
            <a:ext cx="2419200" cy="1518211"/>
          </a:xfrm>
          <a:prstGeom prst="rect">
            <a:avLst/>
          </a:prstGeom>
        </p:spPr>
      </p:pic>
      <p:pic>
        <p:nvPicPr>
          <p:cNvPr id="9" name="图片 8" descr="一群粉色的花朵&#10;&#10;描述已自动生成">
            <a:extLst>
              <a:ext uri="{FF2B5EF4-FFF2-40B4-BE49-F238E27FC236}">
                <a16:creationId xmlns:a16="http://schemas.microsoft.com/office/drawing/2014/main" id="{7EB4705D-58E7-EC3B-ED50-B5F7BA70C0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63" y="2908603"/>
            <a:ext cx="2419200" cy="1518211"/>
          </a:xfrm>
          <a:prstGeom prst="rect">
            <a:avLst/>
          </a:prstGeom>
        </p:spPr>
      </p:pic>
      <p:pic>
        <p:nvPicPr>
          <p:cNvPr id="12" name="图片 11" descr="布玩具在地上&#10;&#10;低可信度描述已自动生成">
            <a:extLst>
              <a:ext uri="{FF2B5EF4-FFF2-40B4-BE49-F238E27FC236}">
                <a16:creationId xmlns:a16="http://schemas.microsoft.com/office/drawing/2014/main" id="{6D2E9686-8F96-603D-B10D-B779A15E0B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635" y="5034523"/>
            <a:ext cx="2419200" cy="151821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1F77A6A-CAF6-F565-2F2E-8BC29CF8D88F}"/>
              </a:ext>
            </a:extLst>
          </p:cNvPr>
          <p:cNvSpPr txBox="1"/>
          <p:nvPr/>
        </p:nvSpPr>
        <p:spPr>
          <a:xfrm>
            <a:off x="2464940" y="414747"/>
            <a:ext cx="16710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H&amp;E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53E9FE-305C-D9F1-DEC3-FE648D07F666}"/>
              </a:ext>
            </a:extLst>
          </p:cNvPr>
          <p:cNvSpPr txBox="1"/>
          <p:nvPr/>
        </p:nvSpPr>
        <p:spPr>
          <a:xfrm>
            <a:off x="6052462" y="414747"/>
            <a:ext cx="16710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ORO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F153041-5D75-7DB4-91D2-0200C40FEBCD}"/>
              </a:ext>
            </a:extLst>
          </p:cNvPr>
          <p:cNvSpPr txBox="1"/>
          <p:nvPr/>
        </p:nvSpPr>
        <p:spPr>
          <a:xfrm>
            <a:off x="9723403" y="414403"/>
            <a:ext cx="16710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Masson</a:t>
            </a:r>
          </a:p>
        </p:txBody>
      </p:sp>
    </p:spTree>
    <p:extLst>
      <p:ext uri="{BB962C8B-B14F-4D97-AF65-F5344CB8AC3E}">
        <p14:creationId xmlns:p14="http://schemas.microsoft.com/office/powerpoint/2010/main" val="187059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WU, Mengyao [Student]</dc:creator>
  <cp:lastModifiedBy>梦瑶 吴</cp:lastModifiedBy>
  <cp:revision>5</cp:revision>
  <dcterms:created xsi:type="dcterms:W3CDTF">2022-12-04T02:31:19Z</dcterms:created>
  <dcterms:modified xsi:type="dcterms:W3CDTF">2023-12-06T08:34:50Z</dcterms:modified>
</cp:coreProperties>
</file>